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resentation1">
            <a:extLst>
              <a:ext uri="{FF2B5EF4-FFF2-40B4-BE49-F238E27FC236}">
                <a16:creationId xmlns:a16="http://schemas.microsoft.com/office/drawing/2014/main" xmlns="" id="{696C75AE-712D-4958-87F6-8F65DEEE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Presentation2">
            <a:extLst>
              <a:ext uri="{FF2B5EF4-FFF2-40B4-BE49-F238E27FC236}">
                <a16:creationId xmlns:a16="http://schemas.microsoft.com/office/drawing/2014/main" xmlns="" id="{54568EC5-C3CD-48D5-8919-6C619A1B8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resentation3">
            <a:extLst>
              <a:ext uri="{FF2B5EF4-FFF2-40B4-BE49-F238E27FC236}">
                <a16:creationId xmlns:a16="http://schemas.microsoft.com/office/drawing/2014/main" xmlns="" id="{AD2566D8-E7C9-4CE9-AEE6-6B0DB22AA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Presentation6">
            <a:extLst>
              <a:ext uri="{FF2B5EF4-FFF2-40B4-BE49-F238E27FC236}">
                <a16:creationId xmlns:a16="http://schemas.microsoft.com/office/drawing/2014/main" xmlns="" id="{AFD6706B-D58D-4B14-83D2-81F8C282E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Presentation9">
            <a:extLst>
              <a:ext uri="{FF2B5EF4-FFF2-40B4-BE49-F238E27FC236}">
                <a16:creationId xmlns:a16="http://schemas.microsoft.com/office/drawing/2014/main" xmlns="" id="{93A95303-F22F-4B6D-988F-A9DDD7BC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Presentation7">
            <a:extLst>
              <a:ext uri="{FF2B5EF4-FFF2-40B4-BE49-F238E27FC236}">
                <a16:creationId xmlns:a16="http://schemas.microsoft.com/office/drawing/2014/main" xmlns="" id="{EDCF37CC-ED79-40E1-AE88-E35B750AA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Presentation8">
            <a:extLst>
              <a:ext uri="{FF2B5EF4-FFF2-40B4-BE49-F238E27FC236}">
                <a16:creationId xmlns:a16="http://schemas.microsoft.com/office/drawing/2014/main" xmlns="" id="{64845B7D-209D-4265-8E48-F68E0F0A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Presentation5">
            <a:extLst>
              <a:ext uri="{FF2B5EF4-FFF2-40B4-BE49-F238E27FC236}">
                <a16:creationId xmlns:a16="http://schemas.microsoft.com/office/drawing/2014/main" xmlns="" id="{5EAC843F-35A6-4F90-BD75-F68012A72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vizualintelligence</cp:lastModifiedBy>
  <cp:revision>1</cp:revision>
  <dcterms:created xsi:type="dcterms:W3CDTF">2022-03-30T01:34:42Z</dcterms:created>
  <dcterms:modified xsi:type="dcterms:W3CDTF">2022-03-30T01:35:51Z</dcterms:modified>
</cp:coreProperties>
</file>